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71" r:id="rId6"/>
    <p:sldId id="272" r:id="rId7"/>
    <p:sldId id="268" r:id="rId8"/>
    <p:sldId id="27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мне\Новая папка\документация по лр трассе\пример лыжной илыжероллерной трассы\фото малиновки летом\13bc5cff-9ebb-4b66-afc0-4fb7eb3323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5286412" cy="2643205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физкультурно-спортивная организация "Спортивная школа олимпийского резерва по зимним видам спорта (МБУ ФСО "СШОР по зимним видам спорта")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Местонахождение, юридический адрес, 140404, Московская область, город Коломна, улица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Спирина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8 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данного проекта  является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ыжного спорта в Коломенском городском округе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езерва в национальную сборную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привлечение молодежи к занятию спортом на свежем воздухе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ропаганда здорового образа жизни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здоровление населения Коломенского городского округа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В </a:t>
            </a:r>
            <a:r>
              <a:rPr lang="ru-RU" dirty="0" smtClean="0"/>
              <a:t>2017 году администрацией Коломенского городского округа вблизи </a:t>
            </a:r>
            <a:r>
              <a:rPr lang="ru-RU" dirty="0" err="1" smtClean="0"/>
              <a:t>д.Апраксино</a:t>
            </a:r>
            <a:r>
              <a:rPr lang="ru-RU" dirty="0" smtClean="0"/>
              <a:t> был выделен земельный участок </a:t>
            </a:r>
            <a:r>
              <a:rPr lang="ru-RU" dirty="0" smtClean="0"/>
              <a:t>под строительство лыжной базы.</a:t>
            </a:r>
            <a:endParaRPr lang="ru-RU" dirty="0" smtClean="0"/>
          </a:p>
          <a:p>
            <a:r>
              <a:rPr lang="ru-RU" dirty="0" smtClean="0"/>
              <a:t>       Выбор </a:t>
            </a:r>
            <a:r>
              <a:rPr lang="ru-RU" dirty="0" smtClean="0"/>
              <a:t>земельного участка сделан не случайно. Ранее, в лесном массиве вблизи д. </a:t>
            </a:r>
            <a:r>
              <a:rPr lang="ru-RU" dirty="0" err="1" smtClean="0"/>
              <a:t>Апраксино</a:t>
            </a:r>
            <a:r>
              <a:rPr lang="ru-RU" dirty="0" smtClean="0"/>
              <a:t>, уже существовала лыжная трасса, просеки от которой сохранились и по сей </a:t>
            </a:r>
            <a:r>
              <a:rPr lang="ru-RU" dirty="0" smtClean="0"/>
              <a:t>день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Также из-за плотного лесного массива и расположения на северном склоне, тренировки здесь можно проводить с ноября до апреля месяца. Еще одним немаловажным фактором является  рельеф трассы и близкое расположение к городу,  которое составляет 8 км.</a:t>
            </a:r>
          </a:p>
          <a:p>
            <a:r>
              <a:rPr lang="ru-RU" dirty="0" smtClean="0"/>
              <a:t>      Лыжный </a:t>
            </a:r>
            <a:r>
              <a:rPr lang="ru-RU" dirty="0" smtClean="0"/>
              <a:t>спорт является одним из самых массовых в России и в Коломенском городском округе в частности, что подтверждается большим количеством участников в Лыжне России, которая проводится ежегодно по всей стране. В Коломенском городском округе также ежегодно проводится большое количество соревнований, в которых принимают участия около 300 человек, а количество жителей, пользующихся  лыжной трассой, около 1000 человек. Популярность его объясняется тем, что занятия проходят на свежем воздухе, зачастую в лесу, что оказывает положительный эффект на здоровье населения.</a:t>
            </a:r>
          </a:p>
          <a:p>
            <a:r>
              <a:rPr lang="ru-RU" dirty="0" smtClean="0"/>
              <a:t>   </a:t>
            </a:r>
            <a:r>
              <a:rPr lang="ru-RU" dirty="0" smtClean="0"/>
              <a:t>  Строительство </a:t>
            </a:r>
            <a:r>
              <a:rPr lang="ru-RU" dirty="0" smtClean="0"/>
              <a:t>лыжной базы и </a:t>
            </a:r>
            <a:r>
              <a:rPr lang="ru-RU" dirty="0" err="1" smtClean="0"/>
              <a:t>лыжероллерной</a:t>
            </a:r>
            <a:r>
              <a:rPr lang="ru-RU" dirty="0" smtClean="0"/>
              <a:t> трассы даст возможность круглогодично использовать лыжную трассу, вблизи деревни </a:t>
            </a:r>
            <a:r>
              <a:rPr lang="ru-RU" dirty="0" err="1" smtClean="0"/>
              <a:t>Апраксино</a:t>
            </a:r>
            <a:r>
              <a:rPr lang="ru-RU" dirty="0" smtClean="0"/>
              <a:t>, населением и спортсменами Коломенского городского  округа, а также жителями близлежащих городов, так как летом асфальтированные трассы используются спортсменами для тренировок на лыжероллерах и велосипедах, жителями для бега, скандинавской ходьбы и  пеших прогулок по лесу.</a:t>
            </a:r>
          </a:p>
          <a:p>
            <a:r>
              <a:rPr lang="ru-RU" dirty="0" smtClean="0"/>
              <a:t>      В </a:t>
            </a:r>
            <a:r>
              <a:rPr lang="ru-RU" dirty="0" smtClean="0"/>
              <a:t>настоящий момент, из-за отсутствия </a:t>
            </a:r>
            <a:r>
              <a:rPr lang="ru-RU" dirty="0" err="1" smtClean="0"/>
              <a:t>лыжероллерной</a:t>
            </a:r>
            <a:r>
              <a:rPr lang="ru-RU" dirty="0" smtClean="0"/>
              <a:t> трассы в Коломенском городском округе, тренировки  на лыжероллерах  вынуждены проводить по тротуарам, что дает очень маленький тренировочный эффект и приносит неудобства прохожим. Зачастую  приходится выезжать в другие города, где уже существует </a:t>
            </a:r>
            <a:r>
              <a:rPr lang="ru-RU" dirty="0" err="1" smtClean="0"/>
              <a:t>лыжероллерные</a:t>
            </a:r>
            <a:r>
              <a:rPr lang="ru-RU" dirty="0" smtClean="0"/>
              <a:t> трассы: Раменское, микрорайон Планерная, д. Головино, Рязань, Одинцово.</a:t>
            </a:r>
          </a:p>
          <a:p>
            <a:r>
              <a:rPr lang="ru-RU" dirty="0" smtClean="0"/>
              <a:t>     Подобные </a:t>
            </a:r>
            <a:r>
              <a:rPr lang="ru-RU" dirty="0" smtClean="0"/>
              <a:t>спортивные объекты, позволяют полноценно и круглогодично, в соответствии с современными требованиями, осуществлять тренировочный процесс с детьми, занимающимися лыжными гонками, помогут привлечь еще больше  подростков, молодежи и взрослого населения к занятиям на свежем воздухе.</a:t>
            </a:r>
          </a:p>
          <a:p>
            <a:r>
              <a:rPr lang="ru-RU" dirty="0" smtClean="0"/>
              <a:t>Данный  проект является важным и социально значимым для населения Коломенского городского округа.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214290"/>
            <a:ext cx="5286412" cy="2643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18599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Данный участок планируется использовать для строительства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лыжероллерной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трассы,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пртяженность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колометра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шириной 4 метра, которая будет использоваться как для круглогодичной подготовки спортсменов МБУ ФСО СШОР по зимним видам спорта, так и населением Коломенского городского округа для занятия скандинавской ходьбой, велосипедных прогулок, легкоатлетических кроссов, пеших прогулок, с целью оздоровления.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Лыжероллерная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трасса даст возможность проводить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лыжероллерные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лыжные соревнования не только городского, но  и областного и всероссийского масштаба.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Использование земельного лесного участка площадью 11га  расположенного на землях Коломенского городского округа Ступинского сельского участкового лесничества Квартал 28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7143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Трасса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9464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9289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4288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Трасса завтра летом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50704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00504"/>
            <a:ext cx="5070479" cy="25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3284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286148" cy="493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49242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завтра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мне\Новая папка\документация по лр трассе\пример лыжной илыжероллерной трассы\фото зима малиновки\DptFX4VVAAAa0T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857520" cy="4929222"/>
          </a:xfrm>
          <a:prstGeom prst="rect">
            <a:avLst/>
          </a:prstGeom>
          <a:noFill/>
        </p:spPr>
      </p:pic>
      <p:pic>
        <p:nvPicPr>
          <p:cNvPr id="3075" name="Picture 3" descr="C:\Users\1\Desktop\мне\Новая папка\документация по лр трассе\пример лыжной илыжероллерной трассы\фото зима малиновки\IMG_20170821_18105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5"/>
            <a:ext cx="5072098" cy="2428892"/>
          </a:xfrm>
          <a:prstGeom prst="rect">
            <a:avLst/>
          </a:prstGeom>
          <a:noFill/>
        </p:spPr>
      </p:pic>
      <p:pic>
        <p:nvPicPr>
          <p:cNvPr id="3076" name="Picture 4" descr="C:\Users\1\Desktop\мне\Новая папка\документация по лр трассе\пример лыжной илыжероллерной трассы\фото зима малиновки\dd1fc2cd72d974dc65bfeef0d7a5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146340" y="-16502202"/>
            <a:ext cx="3929090" cy="2619393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71942"/>
            <a:ext cx="5137928" cy="25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базы и трассы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57365"/>
            <a:ext cx="4500593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143404" cy="36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913"/>
            <a:ext cx="123825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2" y="928670"/>
            <a:ext cx="415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Лыжная база завтра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КОЛОМЕНСКОГО ГОРОДСКОГО ОКРУГА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ФИЗКУЛЬТУРНО-СПОРТИВНАЯ ОРГАНИЗАЦИЯ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ШКОЛА ОЛИМПИЙСКОГО РЕЗЕРВА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ЗИМНИМ ВИДАМ СПОРТА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003550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140404, МО, г. Коломна, ул.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Спирина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д.8 а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550</Words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Муниципальное бюджетное учреждение физкультурно-спортивная организация "Спортивная школа олимпийского резерва по зимним видам спорта (МБУ ФСО "СШОР по зимним видам спорта") </vt:lpstr>
      <vt:lpstr>Цель проекта</vt:lpstr>
      <vt:lpstr>Использование земельного лесного участка площадью 11га  расположенного на землях Коломенского городского округа Ступинского сельского участкового лесничества Квартал 28   </vt:lpstr>
      <vt:lpstr>Трасса сегодня летом</vt:lpstr>
      <vt:lpstr>Трасса завтра летом</vt:lpstr>
      <vt:lpstr>Сегодня  зимой</vt:lpstr>
      <vt:lpstr>Зимой завтра </vt:lpstr>
      <vt:lpstr>Расположение базы и трассы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Boss</cp:lastModifiedBy>
  <cp:revision>21</cp:revision>
  <dcterms:created xsi:type="dcterms:W3CDTF">2019-05-29T15:01:21Z</dcterms:created>
  <dcterms:modified xsi:type="dcterms:W3CDTF">2019-06-06T20:54:09Z</dcterms:modified>
</cp:coreProperties>
</file>